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3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96548" autoAdjust="0"/>
  </p:normalViewPr>
  <p:slideViewPr>
    <p:cSldViewPr snapToGrid="0">
      <p:cViewPr>
        <p:scale>
          <a:sx n="100" d="100"/>
          <a:sy n="100" d="100"/>
        </p:scale>
        <p:origin x="1476" y="-19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zu-furuichi.jp/jp/news/2023/01/27/0318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９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５年３月版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287730"/>
              </p:ext>
            </p:extLst>
          </p:nvPr>
        </p:nvGraphicFramePr>
        <p:xfrm>
          <a:off x="151072" y="799780"/>
          <a:ext cx="6589011" cy="8586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世界遺産百舌鳥・古市古墳群講演会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「百舌鳥・古市古墳群に魅せられて－調査と研究の最前線－」</a:t>
                      </a:r>
                      <a:endParaRPr lang="en-US" altLang="ja-JP" sz="1400" dirty="0" smtClean="0"/>
                    </a:p>
                    <a:p>
                      <a:r>
                        <a:rPr lang="en-US" altLang="ja-JP" sz="1400" dirty="0" smtClean="0"/>
                        <a:t>https://www.mozu-furuichi.jp/jp/news/2023/01/27/0318/</a:t>
                      </a:r>
                      <a:endParaRPr lang="en-US" altLang="ja-JP" sz="1400" dirty="0" smtClean="0">
                        <a:hlinkClick r:id="rId2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鹿児島大学総合研究博物館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zh-TW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教授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zh-TW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橋本達也氏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ほか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令和５年３月１８日　１３時００分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～　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１６時００分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藤井寺市立市民総合会館（パープルホール）大ホール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藤井寺市北岡１丁目２－３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31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百舌鳥・古市古墳群世界遺産保存活用会議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（大阪府・堺市・羽曳野市・藤井寺市）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559-8555</a:t>
                      </a: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大阪市住之江区南港北１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‐14‐16 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大阪府咲洲庁舎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06-6210-9742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info@mozu-furuichi.jp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２６９人 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（収容定員ありの場合記載）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最大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600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人（参加者・スタッフ等含む） 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46830" y="6230508"/>
            <a:ext cx="180000" cy="18000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68409" y="6214630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n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イベント開催時には、下記の項目（イベント開催時の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marR="0" lvl="0" indent="-1809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※5,000</a:t>
              </a: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人超かつ収容率</a:t>
              </a:r>
              <a:r>
                <a:rPr kumimoji="1" lang="en-US" altLang="ja-JP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50%</a:t>
              </a: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第９版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（令和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５年３月版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）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/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２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05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4398</TotalTime>
  <Words>572</Words>
  <Application>Microsoft Office PowerPoint</Application>
  <PresentationFormat>A4 210 x 297 mm</PresentationFormat>
  <Paragraphs>79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土屋　みづほ</cp:lastModifiedBy>
  <cp:revision>640</cp:revision>
  <cp:lastPrinted>2022-07-11T11:10:24Z</cp:lastPrinted>
  <dcterms:created xsi:type="dcterms:W3CDTF">2021-06-21T06:44:25Z</dcterms:created>
  <dcterms:modified xsi:type="dcterms:W3CDTF">2023-03-14T00:44:18Z</dcterms:modified>
</cp:coreProperties>
</file>